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527D"/>
    <a:srgbClr val="393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6E302-901B-4EC5-8063-F4475DEAA8C8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B3765-1535-41FB-A927-AAD2D1E853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52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E9EF-BFD3-43EA-A868-783EE64D3026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5DF4-6503-424C-B89D-B31483AF0BFD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EE408-CEE3-4069-B613-CB32C19D6587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80C5-3949-48B3-AAD0-C6AC4D6634A8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F9A-4BC0-4BDC-9C0A-439930D3F628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0EB-8738-400A-AFF7-6D1DEC6B76AF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F0B9-B198-4467-8481-337D4552AC07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E8C0-DCD6-4618-824E-E5B47E37F774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133B-A04A-40C7-999B-6B964B69F57E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66FB9-D28B-49B1-96AA-2DC4A0B8267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63742-95DB-4727-9E2D-E67133874C57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C757-AC18-4BD4-B58D-C09C7F56266E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6CBA-D419-41FA-8B3E-D17E24A5F335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B8EF-695A-4D91-86E6-BD3ABF986DC6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A1DA-1075-4AB6-9AFC-9045E23C9F15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3360-0F07-4AD4-AAF8-61579BDE5A0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D3E4-AEF6-4C0D-955F-4975ADE12833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microsoft.com/office/2007/relationships/hdphoto" Target="../media/hdphoto1.wdp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096B060-2D6F-430E-A017-FCCC5AF2AC19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477012-CA5B-1A5B-479D-2DD8BB51F6B5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rcRect/>
          <a:stretch/>
        </p:blipFill>
        <p:spPr>
          <a:xfrm>
            <a:off x="10290220" y="5914030"/>
            <a:ext cx="1828940" cy="82945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565576A-A467-A772-E2FD-493F4F48F4DB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rcRect/>
          <a:stretch/>
        </p:blipFill>
        <p:spPr>
          <a:xfrm>
            <a:off x="175420" y="6005848"/>
            <a:ext cx="2015078" cy="7488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B101DE-ADB7-1664-77B9-1107376A7182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>
          <a:xfrm>
            <a:off x="5718220" y="6053070"/>
            <a:ext cx="756420" cy="748856"/>
          </a:xfrm>
          <a:prstGeom prst="rect">
            <a:avLst/>
          </a:prstGeom>
        </p:spPr>
      </p:pic>
      <p:pic>
        <p:nvPicPr>
          <p:cNvPr id="1026" name="Picture 2" descr="Iranian Society of Clinical Oncology – ISCO">
            <a:extLst>
              <a:ext uri="{FF2B5EF4-FFF2-40B4-BE49-F238E27FC236}">
                <a16:creationId xmlns:a16="http://schemas.microsoft.com/office/drawing/2014/main" id="{F02A67CB-E2F7-A4B9-9198-D076E6B48D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5000"/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493" y="2094963"/>
            <a:ext cx="2893453" cy="327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16A0C15-5BB2-41A2-BD46-E18F635D5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4825" y="775076"/>
            <a:ext cx="9722350" cy="510313"/>
          </a:xfrm>
        </p:spPr>
        <p:txBody>
          <a:bodyPr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Authors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6636B6-A233-459A-95E5-DFBD46F36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4358" y="119803"/>
            <a:ext cx="9829934" cy="777824"/>
          </a:xfrm>
        </p:spPr>
        <p:txBody>
          <a:bodyPr>
            <a:normAutofit/>
          </a:bodyPr>
          <a:lstStyle/>
          <a:p>
            <a:pPr algn="ctr"/>
            <a:r>
              <a:rPr lang="en-US" sz="2800" spc="-100" dirty="0"/>
              <a:t>Title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CA5E7B2-FD5B-F21C-132C-32E22566DDCC}"/>
              </a:ext>
            </a:extLst>
          </p:cNvPr>
          <p:cNvSpPr txBox="1">
            <a:spLocks/>
          </p:cNvSpPr>
          <p:nvPr/>
        </p:nvSpPr>
        <p:spPr>
          <a:xfrm>
            <a:off x="313679" y="1458486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/>
              <a:t>Introduction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939FC5F3-AAE6-AC3E-0FE2-D66BD1F0B28D}"/>
              </a:ext>
            </a:extLst>
          </p:cNvPr>
          <p:cNvSpPr txBox="1">
            <a:spLocks/>
          </p:cNvSpPr>
          <p:nvPr/>
        </p:nvSpPr>
        <p:spPr>
          <a:xfrm>
            <a:off x="3356104" y="1458484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/>
              <a:t>Materials and Methods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BDE35867-99FD-3C68-9C0F-58703A258C9E}"/>
              </a:ext>
            </a:extLst>
          </p:cNvPr>
          <p:cNvSpPr txBox="1">
            <a:spLocks/>
          </p:cNvSpPr>
          <p:nvPr/>
        </p:nvSpPr>
        <p:spPr>
          <a:xfrm>
            <a:off x="9207370" y="1470329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/>
              <a:t>Conclusion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5685942E-F210-8EEB-50EA-29E1E6B0DED4}"/>
              </a:ext>
            </a:extLst>
          </p:cNvPr>
          <p:cNvSpPr txBox="1">
            <a:spLocks/>
          </p:cNvSpPr>
          <p:nvPr/>
        </p:nvSpPr>
        <p:spPr>
          <a:xfrm>
            <a:off x="6096000" y="1469170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/>
              <a:t>Results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DA443C9F-C16A-BBA0-1431-26B6C3DCE0D8}"/>
              </a:ext>
            </a:extLst>
          </p:cNvPr>
          <p:cNvSpPr txBox="1">
            <a:spLocks/>
          </p:cNvSpPr>
          <p:nvPr/>
        </p:nvSpPr>
        <p:spPr>
          <a:xfrm>
            <a:off x="313680" y="1953071"/>
            <a:ext cx="2670950" cy="43060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a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F5B24301-8429-45BB-9E35-76694EF0BE5F}"/>
              </a:ext>
            </a:extLst>
          </p:cNvPr>
          <p:cNvSpPr txBox="1">
            <a:spLocks/>
          </p:cNvSpPr>
          <p:nvPr/>
        </p:nvSpPr>
        <p:spPr>
          <a:xfrm>
            <a:off x="3098929" y="1953070"/>
            <a:ext cx="2930396" cy="46572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a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6894139C-3DB3-7DD0-ADCC-71DB37D83F96}"/>
              </a:ext>
            </a:extLst>
          </p:cNvPr>
          <p:cNvSpPr txBox="1">
            <a:spLocks/>
          </p:cNvSpPr>
          <p:nvPr/>
        </p:nvSpPr>
        <p:spPr>
          <a:xfrm>
            <a:off x="6282872" y="1953070"/>
            <a:ext cx="2670950" cy="46830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a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B030F66E-67DF-0680-DB6C-E148734668F1}"/>
              </a:ext>
            </a:extLst>
          </p:cNvPr>
          <p:cNvSpPr txBox="1">
            <a:spLocks/>
          </p:cNvSpPr>
          <p:nvPr/>
        </p:nvSpPr>
        <p:spPr>
          <a:xfrm>
            <a:off x="9207370" y="1953071"/>
            <a:ext cx="2670950" cy="43962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54975067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C083022-B7D0-4DE3-9976-6A91422D94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6CE1C2-24FF-4125-B61C-AD39973FCD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F23494-F630-4E01-81EA-AA2F2975971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Depth design</Template>
  <TotalTime>130</TotalTime>
  <Words>12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Morid Gouran</dc:creator>
  <cp:lastModifiedBy>Borna F</cp:lastModifiedBy>
  <cp:revision>24</cp:revision>
  <dcterms:created xsi:type="dcterms:W3CDTF">2024-01-01T06:27:19Z</dcterms:created>
  <dcterms:modified xsi:type="dcterms:W3CDTF">2025-01-16T12:49:19Z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